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70" r:id="rId30"/>
  </p:sldIdLst>
  <p:sldSz cx="6858000" cy="9144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8296" autoAdjust="0"/>
  </p:normalViewPr>
  <p:slideViewPr>
    <p:cSldViewPr>
      <p:cViewPr>
        <p:scale>
          <a:sx n="67" d="100"/>
          <a:sy n="67" d="100"/>
        </p:scale>
        <p:origin x="3280" y="46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0D75A-BF30-4C36-8542-1B5114CBEF8A}" type="datetimeFigureOut">
              <a:rPr lang="sk-SK" smtClean="0"/>
              <a:t>11.04.18</a:t>
            </a:fld>
            <a:endParaRPr lang="sk-SK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445B9-80FF-43FE-A236-EDB80805EF6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3731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Press 28 and enter</a:t>
            </a:r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445B9-80FF-43FE-A236-EDB80805EF69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713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sk-SK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sk-SK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1E6D4-429B-4D6E-A5DA-C4448262A707}" type="datetimeFigureOut">
              <a:rPr lang="sk-SK" smtClean="0"/>
              <a:pPr/>
              <a:t>11.04.18</a:t>
            </a:fld>
            <a:endParaRPr lang="sk-SK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B2F35-EB21-4F28-9959-27E4E30FA7E6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" name="Obrázek 6" descr="Start the ga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640" y="0"/>
            <a:ext cx="6472561" cy="9155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round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round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026" name="Picture 2" descr="C:\Users\Alžbetka Selepova\Desktop\THUAS\Building Engaging Prototypes\Reach the sky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192687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žbetka Selepova\Desktop\THUAS\Building Engaging Prototypes\Reach the sky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9407"/>
            <a:ext cx="6192687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3074" name="Picture 2" descr="C:\Users\Alžbetka Selepova\Desktop\THUAS\Building Engaging Prototypes\Reach the sky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264696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098" name="Picture 2" descr="C:\Users\Alžbetka Selepova\Desktop\THUAS\Building Engaging Prototypes\Reach the sky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223199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 descr="C:\Users\Alžbetka Selepova\Desktop\THUAS\Building Engaging Prototypes\Reach the sky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-1"/>
            <a:ext cx="6192688" cy="914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symbol pro obsah 5" descr="tutori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9407"/>
            <a:ext cx="6203754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146" name="Picture 2" descr="C:\Users\Alžbetka Selepova\Desktop\THUAS\Building Engaging Prototypes\Reach the sky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192688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170" name="Picture 2" descr="C:\Users\Alžbetka Selepova\Desktop\THUAS\Building Engaging Prototypes\Reach the sky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192688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8194" name="Picture 2" descr="C:\Users\Alžbetka Selepova\Desktop\THUAS\Building Engaging Prototypes\Reach the sky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192688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9218" name="Picture 2" descr="C:\Users\Alžbetka Selepova\Desktop\THUAS\Building Engaging Prototypes\Reach the sky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264696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0242" name="Picture 2" descr="C:\Users\Alžbetka Selepova\Desktop\THUAS\Building Engaging Prototypes\Reach the sky\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1"/>
            <a:ext cx="6264696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266" name="Picture 2" descr="C:\Users\Alžbetka Selepova\Desktop\THUAS\Building Engaging Prototypes\Reach the sky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7" y="0"/>
            <a:ext cx="6264695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2290" name="Picture 2" descr="C:\Users\Alžbetka Selepova\Desktop\THUAS\Building Engaging Prototypes\Reach the sky\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263532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3314" name="Picture 2" descr="C:\Users\Alžbetka Selepova\Desktop\THUAS\Building Engaging Prototypes\Reach the sky\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656" y="0"/>
            <a:ext cx="6264696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0688" y="1043608"/>
            <a:ext cx="5616624" cy="6912768"/>
          </a:xfrm>
        </p:spPr>
        <p:txBody>
          <a:bodyPr>
            <a:normAutofit fontScale="90000"/>
          </a:bodyPr>
          <a:lstStyle/>
          <a:p>
            <a:pPr algn="l"/>
            <a:r>
              <a:rPr lang="en-GB" sz="62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WELL DONE</a:t>
            </a:r>
            <a:r>
              <a:rPr lang="en-GB" sz="62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  <a:r>
              <a:rPr lang="en-GB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/>
            </a:r>
            <a:br>
              <a:rPr lang="en-GB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4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I</a:t>
            </a: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f </a:t>
            </a: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you </a:t>
            </a: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made it all the way here, </a:t>
            </a: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you finished the whole prototype of </a:t>
            </a: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our ‘Reach for the Sky’ </a:t>
            </a: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game.</a:t>
            </a:r>
            <a:b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/>
            </a:r>
            <a:b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Hope you enjoyed it!</a:t>
            </a:r>
            <a:b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/>
            </a:r>
            <a:b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/>
            </a:r>
            <a:br>
              <a:rPr lang="en-GB" sz="4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2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MADE BY:</a:t>
            </a:r>
            <a:r>
              <a:rPr lang="en-GB" sz="2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/>
            </a:r>
            <a:br>
              <a:rPr lang="en-GB" sz="2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2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Alzbeta Selepova</a:t>
            </a:r>
            <a:br>
              <a:rPr lang="en-GB" sz="2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GB" sz="29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Julie Cummings</a:t>
            </a:r>
            <a:endParaRPr lang="sk-SK" sz="2900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4338" name="Picture 2" descr="C:\Users\Alžbetka Selepova\Desktop\THUAS\Building Engaging Prototypes\Reach the sky\gameo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56" y="0"/>
            <a:ext cx="6264696" cy="914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cloud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endOftutori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round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Zástupný symbol pro obsah 3" descr="1round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2656" y="0"/>
            <a:ext cx="6192688" cy="914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8</Words>
  <Application>Microsoft Macintosh PowerPoint</Application>
  <PresentationFormat>On-screen Show (4:3)</PresentationFormat>
  <Paragraphs>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Open Sans</vt:lpstr>
      <vt:lpstr>Open Sans Light</vt:lpstr>
      <vt:lpstr>Motiv sady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 DONE! If you made it all the way here, you finished the whole prototype of our ‘Reach for the Sky’ game.  Hope you enjoyed it!   MADE BY: Alzbeta Selepova Julie Cummings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Fetka S</dc:creator>
  <cp:lastModifiedBy>Microsoft Office User</cp:lastModifiedBy>
  <cp:revision>64</cp:revision>
  <dcterms:created xsi:type="dcterms:W3CDTF">2018-04-03T19:17:22Z</dcterms:created>
  <dcterms:modified xsi:type="dcterms:W3CDTF">2018-04-11T16:53:35Z</dcterms:modified>
</cp:coreProperties>
</file>